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7" r:id="rId1"/>
  </p:sldMasterIdLst>
  <p:sldIdLst>
    <p:sldId id="256" r:id="rId2"/>
    <p:sldId id="257" r:id="rId3"/>
    <p:sldId id="258" r:id="rId4"/>
    <p:sldId id="259" r:id="rId5"/>
    <p:sldId id="260" r:id="rId6"/>
    <p:sldId id="261"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6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560058-D340-452D-8FE9-6E5AA0BB8C7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68B8888-5D60-4F1F-B805-C5052045D7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D55AADA-4504-4728-AC9B-FEEC6291D614}"/>
              </a:ext>
            </a:extLst>
          </p:cNvPr>
          <p:cNvSpPr>
            <a:spLocks noGrp="1"/>
          </p:cNvSpPr>
          <p:nvPr>
            <p:ph type="dt" sz="half" idx="10"/>
          </p:nvPr>
        </p:nvSpPr>
        <p:spPr/>
        <p:txBody>
          <a:bodyPr/>
          <a:lstStyle/>
          <a:p>
            <a:fld id="{BF65DFE9-6A5B-429D-A45E-EE8DD81BAAA6}" type="datetimeFigureOut">
              <a:rPr kumimoji="1" lang="ja-JP" altLang="en-US" smtClean="0"/>
              <a:t>2024/7/9</a:t>
            </a:fld>
            <a:endParaRPr kumimoji="1" lang="ja-JP" altLang="en-US"/>
          </a:p>
        </p:txBody>
      </p:sp>
      <p:sp>
        <p:nvSpPr>
          <p:cNvPr id="5" name="フッター プレースホルダー 4">
            <a:extLst>
              <a:ext uri="{FF2B5EF4-FFF2-40B4-BE49-F238E27FC236}">
                <a16:creationId xmlns:a16="http://schemas.microsoft.com/office/drawing/2014/main" id="{61BE9283-1E1C-427D-977B-C23DA5DBF7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D97457-7539-46F0-A0AC-C915E5DC3056}"/>
              </a:ext>
            </a:extLst>
          </p:cNvPr>
          <p:cNvSpPr>
            <a:spLocks noGrp="1"/>
          </p:cNvSpPr>
          <p:nvPr>
            <p:ph type="sldNum" sz="quarter" idx="12"/>
          </p:nvPr>
        </p:nvSpPr>
        <p:spPr/>
        <p:txBody>
          <a:bodyPr/>
          <a:lstStyle/>
          <a:p>
            <a:fld id="{55F93181-2CC5-41F9-905D-BB705EAE0DDB}" type="slidenum">
              <a:rPr kumimoji="1" lang="ja-JP" altLang="en-US" smtClean="0"/>
              <a:t>‹#›</a:t>
            </a:fld>
            <a:endParaRPr kumimoji="1" lang="ja-JP" altLang="en-US"/>
          </a:p>
        </p:txBody>
      </p:sp>
    </p:spTree>
    <p:extLst>
      <p:ext uri="{BB962C8B-B14F-4D97-AF65-F5344CB8AC3E}">
        <p14:creationId xmlns:p14="http://schemas.microsoft.com/office/powerpoint/2010/main" val="1709062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8ECB8D-CCFB-4B03-A022-4DE732F4CD0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A0B6E2A-8C48-4555-9A5E-6A231BBD50F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6DA9A71-F9E3-45A8-AB3A-7C64D33041F4}"/>
              </a:ext>
            </a:extLst>
          </p:cNvPr>
          <p:cNvSpPr>
            <a:spLocks noGrp="1"/>
          </p:cNvSpPr>
          <p:nvPr>
            <p:ph type="dt" sz="half" idx="10"/>
          </p:nvPr>
        </p:nvSpPr>
        <p:spPr/>
        <p:txBody>
          <a:bodyPr/>
          <a:lstStyle/>
          <a:p>
            <a:fld id="{BF65DFE9-6A5B-429D-A45E-EE8DD81BAAA6}" type="datetimeFigureOut">
              <a:rPr kumimoji="1" lang="ja-JP" altLang="en-US" smtClean="0"/>
              <a:t>2024/7/9</a:t>
            </a:fld>
            <a:endParaRPr kumimoji="1" lang="ja-JP" altLang="en-US"/>
          </a:p>
        </p:txBody>
      </p:sp>
      <p:sp>
        <p:nvSpPr>
          <p:cNvPr id="5" name="フッター プレースホルダー 4">
            <a:extLst>
              <a:ext uri="{FF2B5EF4-FFF2-40B4-BE49-F238E27FC236}">
                <a16:creationId xmlns:a16="http://schemas.microsoft.com/office/drawing/2014/main" id="{78C7A6E8-FA5E-441F-864B-0C0C8FE70C1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581B23B-E4A6-4A0A-B8D6-A6EAD1B25FB1}"/>
              </a:ext>
            </a:extLst>
          </p:cNvPr>
          <p:cNvSpPr>
            <a:spLocks noGrp="1"/>
          </p:cNvSpPr>
          <p:nvPr>
            <p:ph type="sldNum" sz="quarter" idx="12"/>
          </p:nvPr>
        </p:nvSpPr>
        <p:spPr/>
        <p:txBody>
          <a:bodyPr/>
          <a:lstStyle/>
          <a:p>
            <a:fld id="{55F93181-2CC5-41F9-905D-BB705EAE0DDB}" type="slidenum">
              <a:rPr kumimoji="1" lang="ja-JP" altLang="en-US" smtClean="0"/>
              <a:t>‹#›</a:t>
            </a:fld>
            <a:endParaRPr kumimoji="1" lang="ja-JP" altLang="en-US"/>
          </a:p>
        </p:txBody>
      </p:sp>
    </p:spTree>
    <p:extLst>
      <p:ext uri="{BB962C8B-B14F-4D97-AF65-F5344CB8AC3E}">
        <p14:creationId xmlns:p14="http://schemas.microsoft.com/office/powerpoint/2010/main" val="166222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E8F8097-B336-4B0F-A0D8-42DFFBE7DF7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2C2D7A2-B951-4F02-806D-BF84664D8DD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D215EC-EED6-4143-9ED8-FCDAC14943FD}"/>
              </a:ext>
            </a:extLst>
          </p:cNvPr>
          <p:cNvSpPr>
            <a:spLocks noGrp="1"/>
          </p:cNvSpPr>
          <p:nvPr>
            <p:ph type="dt" sz="half" idx="10"/>
          </p:nvPr>
        </p:nvSpPr>
        <p:spPr/>
        <p:txBody>
          <a:bodyPr/>
          <a:lstStyle/>
          <a:p>
            <a:fld id="{BF65DFE9-6A5B-429D-A45E-EE8DD81BAAA6}" type="datetimeFigureOut">
              <a:rPr kumimoji="1" lang="ja-JP" altLang="en-US" smtClean="0"/>
              <a:t>2024/7/9</a:t>
            </a:fld>
            <a:endParaRPr kumimoji="1" lang="ja-JP" altLang="en-US"/>
          </a:p>
        </p:txBody>
      </p:sp>
      <p:sp>
        <p:nvSpPr>
          <p:cNvPr id="5" name="フッター プレースホルダー 4">
            <a:extLst>
              <a:ext uri="{FF2B5EF4-FFF2-40B4-BE49-F238E27FC236}">
                <a16:creationId xmlns:a16="http://schemas.microsoft.com/office/drawing/2014/main" id="{5E59A236-1C79-4242-A2C0-85BA01597E0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5703437-A983-4454-BB14-BC822C20902F}"/>
              </a:ext>
            </a:extLst>
          </p:cNvPr>
          <p:cNvSpPr>
            <a:spLocks noGrp="1"/>
          </p:cNvSpPr>
          <p:nvPr>
            <p:ph type="sldNum" sz="quarter" idx="12"/>
          </p:nvPr>
        </p:nvSpPr>
        <p:spPr/>
        <p:txBody>
          <a:bodyPr/>
          <a:lstStyle/>
          <a:p>
            <a:fld id="{55F93181-2CC5-41F9-905D-BB705EAE0DDB}" type="slidenum">
              <a:rPr kumimoji="1" lang="ja-JP" altLang="en-US" smtClean="0"/>
              <a:t>‹#›</a:t>
            </a:fld>
            <a:endParaRPr kumimoji="1" lang="ja-JP" altLang="en-US"/>
          </a:p>
        </p:txBody>
      </p:sp>
    </p:spTree>
    <p:extLst>
      <p:ext uri="{BB962C8B-B14F-4D97-AF65-F5344CB8AC3E}">
        <p14:creationId xmlns:p14="http://schemas.microsoft.com/office/powerpoint/2010/main" val="1325088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558244-ECC0-44B8-8D2E-DFD91577B7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AE42B2B-0C8C-4278-9219-8BE9276A3E4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C3A3B7-FCB5-4C28-A6A4-154846B79B32}"/>
              </a:ext>
            </a:extLst>
          </p:cNvPr>
          <p:cNvSpPr>
            <a:spLocks noGrp="1"/>
          </p:cNvSpPr>
          <p:nvPr>
            <p:ph type="dt" sz="half" idx="10"/>
          </p:nvPr>
        </p:nvSpPr>
        <p:spPr/>
        <p:txBody>
          <a:bodyPr/>
          <a:lstStyle/>
          <a:p>
            <a:fld id="{BF65DFE9-6A5B-429D-A45E-EE8DD81BAAA6}" type="datetimeFigureOut">
              <a:rPr kumimoji="1" lang="ja-JP" altLang="en-US" smtClean="0"/>
              <a:t>2024/7/9</a:t>
            </a:fld>
            <a:endParaRPr kumimoji="1" lang="ja-JP" altLang="en-US"/>
          </a:p>
        </p:txBody>
      </p:sp>
      <p:sp>
        <p:nvSpPr>
          <p:cNvPr id="5" name="フッター プレースホルダー 4">
            <a:extLst>
              <a:ext uri="{FF2B5EF4-FFF2-40B4-BE49-F238E27FC236}">
                <a16:creationId xmlns:a16="http://schemas.microsoft.com/office/drawing/2014/main" id="{5A08DF79-D876-4B28-8D1A-193A922B11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6FDAE40-43F0-43DC-BDFA-6F52B55AF337}"/>
              </a:ext>
            </a:extLst>
          </p:cNvPr>
          <p:cNvSpPr>
            <a:spLocks noGrp="1"/>
          </p:cNvSpPr>
          <p:nvPr>
            <p:ph type="sldNum" sz="quarter" idx="12"/>
          </p:nvPr>
        </p:nvSpPr>
        <p:spPr/>
        <p:txBody>
          <a:bodyPr/>
          <a:lstStyle/>
          <a:p>
            <a:fld id="{55F93181-2CC5-41F9-905D-BB705EAE0DDB}" type="slidenum">
              <a:rPr kumimoji="1" lang="ja-JP" altLang="en-US" smtClean="0"/>
              <a:t>‹#›</a:t>
            </a:fld>
            <a:endParaRPr kumimoji="1" lang="ja-JP" altLang="en-US"/>
          </a:p>
        </p:txBody>
      </p:sp>
    </p:spTree>
    <p:extLst>
      <p:ext uri="{BB962C8B-B14F-4D97-AF65-F5344CB8AC3E}">
        <p14:creationId xmlns:p14="http://schemas.microsoft.com/office/powerpoint/2010/main" val="3844125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0D92AE-65AC-428A-8F0D-C7B26FFE96D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6DE0FCE-2653-4D2D-A364-2AB51372A42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7DEB9EF-F744-4B70-A1CF-EC780F089D90}"/>
              </a:ext>
            </a:extLst>
          </p:cNvPr>
          <p:cNvSpPr>
            <a:spLocks noGrp="1"/>
          </p:cNvSpPr>
          <p:nvPr>
            <p:ph type="dt" sz="half" idx="10"/>
          </p:nvPr>
        </p:nvSpPr>
        <p:spPr/>
        <p:txBody>
          <a:bodyPr/>
          <a:lstStyle/>
          <a:p>
            <a:fld id="{BF65DFE9-6A5B-429D-A45E-EE8DD81BAAA6}" type="datetimeFigureOut">
              <a:rPr kumimoji="1" lang="ja-JP" altLang="en-US" smtClean="0"/>
              <a:t>2024/7/9</a:t>
            </a:fld>
            <a:endParaRPr kumimoji="1" lang="ja-JP" altLang="en-US"/>
          </a:p>
        </p:txBody>
      </p:sp>
      <p:sp>
        <p:nvSpPr>
          <p:cNvPr id="5" name="フッター プレースホルダー 4">
            <a:extLst>
              <a:ext uri="{FF2B5EF4-FFF2-40B4-BE49-F238E27FC236}">
                <a16:creationId xmlns:a16="http://schemas.microsoft.com/office/drawing/2014/main" id="{3B674A8B-5EE3-4793-B7B4-41988D0B153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F9D10FC-4DAC-43E1-B088-112F5F2BFB01}"/>
              </a:ext>
            </a:extLst>
          </p:cNvPr>
          <p:cNvSpPr>
            <a:spLocks noGrp="1"/>
          </p:cNvSpPr>
          <p:nvPr>
            <p:ph type="sldNum" sz="quarter" idx="12"/>
          </p:nvPr>
        </p:nvSpPr>
        <p:spPr/>
        <p:txBody>
          <a:bodyPr/>
          <a:lstStyle/>
          <a:p>
            <a:fld id="{55F93181-2CC5-41F9-905D-BB705EAE0DDB}" type="slidenum">
              <a:rPr kumimoji="1" lang="ja-JP" altLang="en-US" smtClean="0"/>
              <a:t>‹#›</a:t>
            </a:fld>
            <a:endParaRPr kumimoji="1" lang="ja-JP" altLang="en-US"/>
          </a:p>
        </p:txBody>
      </p:sp>
    </p:spTree>
    <p:extLst>
      <p:ext uri="{BB962C8B-B14F-4D97-AF65-F5344CB8AC3E}">
        <p14:creationId xmlns:p14="http://schemas.microsoft.com/office/powerpoint/2010/main" val="650268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1387DE-B1CF-481E-A665-7F616BBEB3E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41D0702-049E-4E28-94A2-CE3027D9458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DF10209-9CCE-4A22-AD79-F7AC3094105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084F2C1-14F9-4A81-AC5F-AD1A029D47D3}"/>
              </a:ext>
            </a:extLst>
          </p:cNvPr>
          <p:cNvSpPr>
            <a:spLocks noGrp="1"/>
          </p:cNvSpPr>
          <p:nvPr>
            <p:ph type="dt" sz="half" idx="10"/>
          </p:nvPr>
        </p:nvSpPr>
        <p:spPr/>
        <p:txBody>
          <a:bodyPr/>
          <a:lstStyle/>
          <a:p>
            <a:fld id="{BF65DFE9-6A5B-429D-A45E-EE8DD81BAAA6}" type="datetimeFigureOut">
              <a:rPr kumimoji="1" lang="ja-JP" altLang="en-US" smtClean="0"/>
              <a:t>2024/7/9</a:t>
            </a:fld>
            <a:endParaRPr kumimoji="1" lang="ja-JP" altLang="en-US"/>
          </a:p>
        </p:txBody>
      </p:sp>
      <p:sp>
        <p:nvSpPr>
          <p:cNvPr id="6" name="フッター プレースホルダー 5">
            <a:extLst>
              <a:ext uri="{FF2B5EF4-FFF2-40B4-BE49-F238E27FC236}">
                <a16:creationId xmlns:a16="http://schemas.microsoft.com/office/drawing/2014/main" id="{576144EB-6B53-4A6B-A01F-0D30E28313E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1A8B4AA-7DE1-4839-B869-7F09414CF7FC}"/>
              </a:ext>
            </a:extLst>
          </p:cNvPr>
          <p:cNvSpPr>
            <a:spLocks noGrp="1"/>
          </p:cNvSpPr>
          <p:nvPr>
            <p:ph type="sldNum" sz="quarter" idx="12"/>
          </p:nvPr>
        </p:nvSpPr>
        <p:spPr/>
        <p:txBody>
          <a:bodyPr/>
          <a:lstStyle/>
          <a:p>
            <a:fld id="{55F93181-2CC5-41F9-905D-BB705EAE0DDB}" type="slidenum">
              <a:rPr kumimoji="1" lang="ja-JP" altLang="en-US" smtClean="0"/>
              <a:t>‹#›</a:t>
            </a:fld>
            <a:endParaRPr kumimoji="1" lang="ja-JP" altLang="en-US"/>
          </a:p>
        </p:txBody>
      </p:sp>
    </p:spTree>
    <p:extLst>
      <p:ext uri="{BB962C8B-B14F-4D97-AF65-F5344CB8AC3E}">
        <p14:creationId xmlns:p14="http://schemas.microsoft.com/office/powerpoint/2010/main" val="323944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1EDDF5-8090-4B9F-8514-94713D1DC82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A0383AD-9471-4DA5-B5B5-AFBA168C66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E8751EA-3E84-4838-9E13-1D6EA8C352D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77C3E58-5FF3-49D4-B069-052E5488E6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93FC0D3-D4C5-4A60-AF45-FB271459E31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F6C1FF5-EBDA-434D-A958-B6C2C03D2724}"/>
              </a:ext>
            </a:extLst>
          </p:cNvPr>
          <p:cNvSpPr>
            <a:spLocks noGrp="1"/>
          </p:cNvSpPr>
          <p:nvPr>
            <p:ph type="dt" sz="half" idx="10"/>
          </p:nvPr>
        </p:nvSpPr>
        <p:spPr/>
        <p:txBody>
          <a:bodyPr/>
          <a:lstStyle/>
          <a:p>
            <a:fld id="{BF65DFE9-6A5B-429D-A45E-EE8DD81BAAA6}" type="datetimeFigureOut">
              <a:rPr kumimoji="1" lang="ja-JP" altLang="en-US" smtClean="0"/>
              <a:t>2024/7/9</a:t>
            </a:fld>
            <a:endParaRPr kumimoji="1" lang="ja-JP" altLang="en-US"/>
          </a:p>
        </p:txBody>
      </p:sp>
      <p:sp>
        <p:nvSpPr>
          <p:cNvPr id="8" name="フッター プレースホルダー 7">
            <a:extLst>
              <a:ext uri="{FF2B5EF4-FFF2-40B4-BE49-F238E27FC236}">
                <a16:creationId xmlns:a16="http://schemas.microsoft.com/office/drawing/2014/main" id="{9D299076-6093-4B8E-B119-C3928E1AEE2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4B68185-E816-4A62-9A24-1001CD8B07A5}"/>
              </a:ext>
            </a:extLst>
          </p:cNvPr>
          <p:cNvSpPr>
            <a:spLocks noGrp="1"/>
          </p:cNvSpPr>
          <p:nvPr>
            <p:ph type="sldNum" sz="quarter" idx="12"/>
          </p:nvPr>
        </p:nvSpPr>
        <p:spPr/>
        <p:txBody>
          <a:bodyPr/>
          <a:lstStyle/>
          <a:p>
            <a:fld id="{55F93181-2CC5-41F9-905D-BB705EAE0DDB}" type="slidenum">
              <a:rPr kumimoji="1" lang="ja-JP" altLang="en-US" smtClean="0"/>
              <a:t>‹#›</a:t>
            </a:fld>
            <a:endParaRPr kumimoji="1" lang="ja-JP" altLang="en-US"/>
          </a:p>
        </p:txBody>
      </p:sp>
    </p:spTree>
    <p:extLst>
      <p:ext uri="{BB962C8B-B14F-4D97-AF65-F5344CB8AC3E}">
        <p14:creationId xmlns:p14="http://schemas.microsoft.com/office/powerpoint/2010/main" val="3008918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F3CA54-81E1-4AA8-98FA-54F21E66165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BBC2590-2BEE-4F1E-8A82-813B0FEA1DA3}"/>
              </a:ext>
            </a:extLst>
          </p:cNvPr>
          <p:cNvSpPr>
            <a:spLocks noGrp="1"/>
          </p:cNvSpPr>
          <p:nvPr>
            <p:ph type="dt" sz="half" idx="10"/>
          </p:nvPr>
        </p:nvSpPr>
        <p:spPr/>
        <p:txBody>
          <a:bodyPr/>
          <a:lstStyle/>
          <a:p>
            <a:fld id="{BF65DFE9-6A5B-429D-A45E-EE8DD81BAAA6}" type="datetimeFigureOut">
              <a:rPr kumimoji="1" lang="ja-JP" altLang="en-US" smtClean="0"/>
              <a:t>2024/7/9</a:t>
            </a:fld>
            <a:endParaRPr kumimoji="1" lang="ja-JP" altLang="en-US"/>
          </a:p>
        </p:txBody>
      </p:sp>
      <p:sp>
        <p:nvSpPr>
          <p:cNvPr id="4" name="フッター プレースホルダー 3">
            <a:extLst>
              <a:ext uri="{FF2B5EF4-FFF2-40B4-BE49-F238E27FC236}">
                <a16:creationId xmlns:a16="http://schemas.microsoft.com/office/drawing/2014/main" id="{58A7A6A2-DF07-477D-B2A0-C18A1AC9F0F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FB8DC49-AF64-40E2-BB57-DB71E4250B4C}"/>
              </a:ext>
            </a:extLst>
          </p:cNvPr>
          <p:cNvSpPr>
            <a:spLocks noGrp="1"/>
          </p:cNvSpPr>
          <p:nvPr>
            <p:ph type="sldNum" sz="quarter" idx="12"/>
          </p:nvPr>
        </p:nvSpPr>
        <p:spPr/>
        <p:txBody>
          <a:bodyPr/>
          <a:lstStyle/>
          <a:p>
            <a:fld id="{55F93181-2CC5-41F9-905D-BB705EAE0DDB}" type="slidenum">
              <a:rPr kumimoji="1" lang="ja-JP" altLang="en-US" smtClean="0"/>
              <a:t>‹#›</a:t>
            </a:fld>
            <a:endParaRPr kumimoji="1" lang="ja-JP" altLang="en-US"/>
          </a:p>
        </p:txBody>
      </p:sp>
    </p:spTree>
    <p:extLst>
      <p:ext uri="{BB962C8B-B14F-4D97-AF65-F5344CB8AC3E}">
        <p14:creationId xmlns:p14="http://schemas.microsoft.com/office/powerpoint/2010/main" val="519147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6D7BB5E-7A3D-4D8D-B303-51BCD7B1DE15}"/>
              </a:ext>
            </a:extLst>
          </p:cNvPr>
          <p:cNvSpPr>
            <a:spLocks noGrp="1"/>
          </p:cNvSpPr>
          <p:nvPr>
            <p:ph type="dt" sz="half" idx="10"/>
          </p:nvPr>
        </p:nvSpPr>
        <p:spPr/>
        <p:txBody>
          <a:bodyPr/>
          <a:lstStyle/>
          <a:p>
            <a:fld id="{BF65DFE9-6A5B-429D-A45E-EE8DD81BAAA6}" type="datetimeFigureOut">
              <a:rPr kumimoji="1" lang="ja-JP" altLang="en-US" smtClean="0"/>
              <a:t>2024/7/9</a:t>
            </a:fld>
            <a:endParaRPr kumimoji="1" lang="ja-JP" altLang="en-US"/>
          </a:p>
        </p:txBody>
      </p:sp>
      <p:sp>
        <p:nvSpPr>
          <p:cNvPr id="3" name="フッター プレースホルダー 2">
            <a:extLst>
              <a:ext uri="{FF2B5EF4-FFF2-40B4-BE49-F238E27FC236}">
                <a16:creationId xmlns:a16="http://schemas.microsoft.com/office/drawing/2014/main" id="{10B1DF1E-DFA7-4AE6-995B-93B6D9B616D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1409BE7-ADF7-4975-A96D-1B9E46F0D00C}"/>
              </a:ext>
            </a:extLst>
          </p:cNvPr>
          <p:cNvSpPr>
            <a:spLocks noGrp="1"/>
          </p:cNvSpPr>
          <p:nvPr>
            <p:ph type="sldNum" sz="quarter" idx="12"/>
          </p:nvPr>
        </p:nvSpPr>
        <p:spPr/>
        <p:txBody>
          <a:bodyPr/>
          <a:lstStyle/>
          <a:p>
            <a:fld id="{55F93181-2CC5-41F9-905D-BB705EAE0DDB}" type="slidenum">
              <a:rPr kumimoji="1" lang="ja-JP" altLang="en-US" smtClean="0"/>
              <a:t>‹#›</a:t>
            </a:fld>
            <a:endParaRPr kumimoji="1" lang="ja-JP" altLang="en-US"/>
          </a:p>
        </p:txBody>
      </p:sp>
    </p:spTree>
    <p:extLst>
      <p:ext uri="{BB962C8B-B14F-4D97-AF65-F5344CB8AC3E}">
        <p14:creationId xmlns:p14="http://schemas.microsoft.com/office/powerpoint/2010/main" val="1167700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728F6A-ECEE-476A-A3F0-A55BDE3264A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63D1D50-9AF4-4A6F-907E-80AF08F5EF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CAF0F4F-417E-49DB-93EA-24D47CD712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7A93108-9E10-4AC8-9B1E-8A2379A4A584}"/>
              </a:ext>
            </a:extLst>
          </p:cNvPr>
          <p:cNvSpPr>
            <a:spLocks noGrp="1"/>
          </p:cNvSpPr>
          <p:nvPr>
            <p:ph type="dt" sz="half" idx="10"/>
          </p:nvPr>
        </p:nvSpPr>
        <p:spPr/>
        <p:txBody>
          <a:bodyPr/>
          <a:lstStyle/>
          <a:p>
            <a:fld id="{BF65DFE9-6A5B-429D-A45E-EE8DD81BAAA6}" type="datetimeFigureOut">
              <a:rPr kumimoji="1" lang="ja-JP" altLang="en-US" smtClean="0"/>
              <a:t>2024/7/9</a:t>
            </a:fld>
            <a:endParaRPr kumimoji="1" lang="ja-JP" altLang="en-US"/>
          </a:p>
        </p:txBody>
      </p:sp>
      <p:sp>
        <p:nvSpPr>
          <p:cNvPr id="6" name="フッター プレースホルダー 5">
            <a:extLst>
              <a:ext uri="{FF2B5EF4-FFF2-40B4-BE49-F238E27FC236}">
                <a16:creationId xmlns:a16="http://schemas.microsoft.com/office/drawing/2014/main" id="{043F8D59-7FB6-4933-9C94-CD064C7A920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D689523-065A-46B9-87AF-3A176254A01E}"/>
              </a:ext>
            </a:extLst>
          </p:cNvPr>
          <p:cNvSpPr>
            <a:spLocks noGrp="1"/>
          </p:cNvSpPr>
          <p:nvPr>
            <p:ph type="sldNum" sz="quarter" idx="12"/>
          </p:nvPr>
        </p:nvSpPr>
        <p:spPr/>
        <p:txBody>
          <a:bodyPr/>
          <a:lstStyle/>
          <a:p>
            <a:fld id="{55F93181-2CC5-41F9-905D-BB705EAE0DDB}" type="slidenum">
              <a:rPr kumimoji="1" lang="ja-JP" altLang="en-US" smtClean="0"/>
              <a:t>‹#›</a:t>
            </a:fld>
            <a:endParaRPr kumimoji="1" lang="ja-JP" altLang="en-US"/>
          </a:p>
        </p:txBody>
      </p:sp>
    </p:spTree>
    <p:extLst>
      <p:ext uri="{BB962C8B-B14F-4D97-AF65-F5344CB8AC3E}">
        <p14:creationId xmlns:p14="http://schemas.microsoft.com/office/powerpoint/2010/main" val="2755382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F21BA7-E5C3-4777-A518-5B8714CD2C3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7DC0538-0AFB-4A17-9729-3DEB238F92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B852072-4006-4612-9A95-DE19BD9DE3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CFFFBE3-9C93-49E2-A07E-F891EFE47D43}"/>
              </a:ext>
            </a:extLst>
          </p:cNvPr>
          <p:cNvSpPr>
            <a:spLocks noGrp="1"/>
          </p:cNvSpPr>
          <p:nvPr>
            <p:ph type="dt" sz="half" idx="10"/>
          </p:nvPr>
        </p:nvSpPr>
        <p:spPr/>
        <p:txBody>
          <a:bodyPr/>
          <a:lstStyle/>
          <a:p>
            <a:fld id="{BF65DFE9-6A5B-429D-A45E-EE8DD81BAAA6}" type="datetimeFigureOut">
              <a:rPr kumimoji="1" lang="ja-JP" altLang="en-US" smtClean="0"/>
              <a:t>2024/7/9</a:t>
            </a:fld>
            <a:endParaRPr kumimoji="1" lang="ja-JP" altLang="en-US"/>
          </a:p>
        </p:txBody>
      </p:sp>
      <p:sp>
        <p:nvSpPr>
          <p:cNvPr id="6" name="フッター プレースホルダー 5">
            <a:extLst>
              <a:ext uri="{FF2B5EF4-FFF2-40B4-BE49-F238E27FC236}">
                <a16:creationId xmlns:a16="http://schemas.microsoft.com/office/drawing/2014/main" id="{5A6137C1-093E-4E6A-B112-50CD47F33DF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801B446-1B48-43B8-9452-D26FD6EC4F03}"/>
              </a:ext>
            </a:extLst>
          </p:cNvPr>
          <p:cNvSpPr>
            <a:spLocks noGrp="1"/>
          </p:cNvSpPr>
          <p:nvPr>
            <p:ph type="sldNum" sz="quarter" idx="12"/>
          </p:nvPr>
        </p:nvSpPr>
        <p:spPr/>
        <p:txBody>
          <a:bodyPr/>
          <a:lstStyle/>
          <a:p>
            <a:fld id="{55F93181-2CC5-41F9-905D-BB705EAE0DDB}" type="slidenum">
              <a:rPr kumimoji="1" lang="ja-JP" altLang="en-US" smtClean="0"/>
              <a:t>‹#›</a:t>
            </a:fld>
            <a:endParaRPr kumimoji="1" lang="ja-JP" altLang="en-US"/>
          </a:p>
        </p:txBody>
      </p:sp>
    </p:spTree>
    <p:extLst>
      <p:ext uri="{BB962C8B-B14F-4D97-AF65-F5344CB8AC3E}">
        <p14:creationId xmlns:p14="http://schemas.microsoft.com/office/powerpoint/2010/main" val="3000329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BE77993-5CF8-407B-8422-0D14D78013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55F131C-F775-4721-B0A0-B498651478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4477D0D-C858-4B18-AF6B-5F438443B6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65DFE9-6A5B-429D-A45E-EE8DD81BAAA6}" type="datetimeFigureOut">
              <a:rPr kumimoji="1" lang="ja-JP" altLang="en-US" smtClean="0"/>
              <a:t>2024/7/9</a:t>
            </a:fld>
            <a:endParaRPr kumimoji="1" lang="ja-JP" altLang="en-US"/>
          </a:p>
        </p:txBody>
      </p:sp>
      <p:sp>
        <p:nvSpPr>
          <p:cNvPr id="5" name="フッター プレースホルダー 4">
            <a:extLst>
              <a:ext uri="{FF2B5EF4-FFF2-40B4-BE49-F238E27FC236}">
                <a16:creationId xmlns:a16="http://schemas.microsoft.com/office/drawing/2014/main" id="{3ED11115-140D-451A-9D23-231885D03D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9BD8EB4-4B42-4C1B-B7D5-0D25BF38EC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F93181-2CC5-41F9-905D-BB705EAE0DDB}" type="slidenum">
              <a:rPr kumimoji="1" lang="ja-JP" altLang="en-US" smtClean="0"/>
              <a:t>‹#›</a:t>
            </a:fld>
            <a:endParaRPr kumimoji="1" lang="ja-JP" altLang="en-US"/>
          </a:p>
        </p:txBody>
      </p:sp>
    </p:spTree>
    <p:extLst>
      <p:ext uri="{BB962C8B-B14F-4D97-AF65-F5344CB8AC3E}">
        <p14:creationId xmlns:p14="http://schemas.microsoft.com/office/powerpoint/2010/main" val="888340041"/>
      </p:ext>
    </p:extLst>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D15172-9A9F-412D-9221-6EFF26FE0A4C}"/>
              </a:ext>
            </a:extLst>
          </p:cNvPr>
          <p:cNvSpPr>
            <a:spLocks noGrp="1"/>
          </p:cNvSpPr>
          <p:nvPr>
            <p:ph type="ctrTitle"/>
          </p:nvPr>
        </p:nvSpPr>
        <p:spPr>
          <a:xfrm>
            <a:off x="1266738" y="1308683"/>
            <a:ext cx="9672506" cy="2201280"/>
          </a:xfrm>
        </p:spPr>
        <p:txBody>
          <a:bodyPr/>
          <a:lstStyle/>
          <a:p>
            <a:r>
              <a:rPr kumimoji="1" lang="ja-JP" altLang="en-US" dirty="0">
                <a:latin typeface="+mn-ea"/>
                <a:ea typeface="+mn-ea"/>
              </a:rPr>
              <a:t>水を活用した飲食店の設計</a:t>
            </a:r>
          </a:p>
        </p:txBody>
      </p:sp>
      <p:sp>
        <p:nvSpPr>
          <p:cNvPr id="3" name="字幕 2">
            <a:extLst>
              <a:ext uri="{FF2B5EF4-FFF2-40B4-BE49-F238E27FC236}">
                <a16:creationId xmlns:a16="http://schemas.microsoft.com/office/drawing/2014/main" id="{BCBFC4A9-F25B-46E1-838A-D721080C9577}"/>
              </a:ext>
            </a:extLst>
          </p:cNvPr>
          <p:cNvSpPr>
            <a:spLocks noGrp="1"/>
          </p:cNvSpPr>
          <p:nvPr>
            <p:ph type="subTitle" idx="1"/>
          </p:nvPr>
        </p:nvSpPr>
        <p:spPr>
          <a:xfrm>
            <a:off x="1204330" y="3801923"/>
            <a:ext cx="6400800" cy="1947333"/>
          </a:xfrm>
        </p:spPr>
        <p:txBody>
          <a:bodyPr>
            <a:normAutofit/>
          </a:bodyPr>
          <a:lstStyle/>
          <a:p>
            <a:r>
              <a:rPr lang="ja-JP" altLang="en-US" sz="3600" dirty="0">
                <a:solidFill>
                  <a:schemeClr val="tx1">
                    <a:lumMod val="75000"/>
                    <a:lumOff val="25000"/>
                  </a:schemeClr>
                </a:solidFill>
                <a:latin typeface="Adobe Fan Heiti Std B" panose="020B0700000000000000" pitchFamily="34" charset="-128"/>
                <a:ea typeface="Adobe Fan Heiti Std B" panose="020B0700000000000000" pitchFamily="34" charset="-128"/>
              </a:rPr>
              <a:t>建築科意匠班</a:t>
            </a:r>
            <a:endParaRPr kumimoji="1" lang="ja-JP" altLang="en-US" sz="3600" dirty="0">
              <a:solidFill>
                <a:schemeClr val="tx1">
                  <a:lumMod val="75000"/>
                  <a:lumOff val="25000"/>
                </a:schemeClr>
              </a:solidFill>
              <a:latin typeface="Adobe Fan Heiti Std B" panose="020B0700000000000000" pitchFamily="34" charset="-128"/>
              <a:ea typeface="Adobe Fan Heiti Std B" panose="020B0700000000000000" pitchFamily="34" charset="-128"/>
            </a:endParaRPr>
          </a:p>
        </p:txBody>
      </p:sp>
    </p:spTree>
    <p:extLst>
      <p:ext uri="{BB962C8B-B14F-4D97-AF65-F5344CB8AC3E}">
        <p14:creationId xmlns:p14="http://schemas.microsoft.com/office/powerpoint/2010/main" val="3425293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6F986C-68E2-461F-8AB5-3B1FE4B2D7E3}"/>
              </a:ext>
            </a:extLst>
          </p:cNvPr>
          <p:cNvSpPr>
            <a:spLocks noGrp="1"/>
          </p:cNvSpPr>
          <p:nvPr>
            <p:ph type="title"/>
          </p:nvPr>
        </p:nvSpPr>
        <p:spPr>
          <a:xfrm>
            <a:off x="805343" y="602958"/>
            <a:ext cx="7902429" cy="1302389"/>
          </a:xfrm>
        </p:spPr>
        <p:txBody>
          <a:bodyPr/>
          <a:lstStyle/>
          <a:p>
            <a:r>
              <a:rPr kumimoji="1" lang="ja-JP" altLang="en-US" dirty="0">
                <a:latin typeface="+mn-ea"/>
                <a:ea typeface="+mn-ea"/>
              </a:rPr>
              <a:t>　研究の背景</a:t>
            </a:r>
          </a:p>
        </p:txBody>
      </p:sp>
      <p:sp>
        <p:nvSpPr>
          <p:cNvPr id="3" name="コンテンツ プレースホルダー 2">
            <a:extLst>
              <a:ext uri="{FF2B5EF4-FFF2-40B4-BE49-F238E27FC236}">
                <a16:creationId xmlns:a16="http://schemas.microsoft.com/office/drawing/2014/main" id="{3CD49200-60C1-4D06-B6D8-24E30D2BADAA}"/>
              </a:ext>
            </a:extLst>
          </p:cNvPr>
          <p:cNvSpPr>
            <a:spLocks noGrp="1"/>
          </p:cNvSpPr>
          <p:nvPr>
            <p:ph idx="1"/>
          </p:nvPr>
        </p:nvSpPr>
        <p:spPr>
          <a:xfrm>
            <a:off x="805343" y="2447607"/>
            <a:ext cx="10744390" cy="2306973"/>
          </a:xfrm>
        </p:spPr>
        <p:txBody>
          <a:bodyPr>
            <a:normAutofit fontScale="92500" lnSpcReduction="10000"/>
          </a:bodyPr>
          <a:lstStyle/>
          <a:p>
            <a:pPr marL="0" indent="0">
              <a:buNone/>
            </a:pPr>
            <a:r>
              <a:rPr lang="ja-JP" altLang="en-US" sz="3200" dirty="0">
                <a:solidFill>
                  <a:schemeClr val="tx1">
                    <a:lumMod val="75000"/>
                    <a:lumOff val="25000"/>
                  </a:schemeClr>
                </a:solidFill>
                <a:latin typeface="Adobe Heiti Std R" panose="020B0400000000000000" pitchFamily="34" charset="-128"/>
                <a:ea typeface="Adobe Heiti Std R" panose="020B0400000000000000" pitchFamily="34" charset="-128"/>
              </a:rPr>
              <a:t>人間が生きていくために水は必要不可欠な存在である。</a:t>
            </a:r>
            <a:endParaRPr lang="en-US" altLang="ja-JP" sz="3200" dirty="0">
              <a:solidFill>
                <a:schemeClr val="tx1">
                  <a:lumMod val="75000"/>
                  <a:lumOff val="25000"/>
                </a:schemeClr>
              </a:solidFill>
              <a:latin typeface="Adobe Heiti Std R" panose="020B0400000000000000" pitchFamily="34" charset="-128"/>
              <a:ea typeface="Adobe Heiti Std R" panose="020B0400000000000000" pitchFamily="34" charset="-128"/>
            </a:endParaRPr>
          </a:p>
          <a:p>
            <a:pPr marL="0" indent="0">
              <a:buNone/>
            </a:pPr>
            <a:r>
              <a:rPr lang="ja-JP" altLang="en-US" sz="3200" dirty="0">
                <a:solidFill>
                  <a:schemeClr val="tx1">
                    <a:lumMod val="75000"/>
                    <a:lumOff val="25000"/>
                  </a:schemeClr>
                </a:solidFill>
                <a:latin typeface="Adobe Heiti Std R" panose="020B0400000000000000" pitchFamily="34" charset="-128"/>
                <a:ea typeface="Adobe Heiti Std R" panose="020B0400000000000000" pitchFamily="34" charset="-128"/>
              </a:rPr>
              <a:t>しかし人間の活動によってさまざまな水問題が生じている事も事実である。</a:t>
            </a:r>
            <a:endParaRPr lang="en-US" altLang="ja-JP" sz="3200" dirty="0">
              <a:solidFill>
                <a:schemeClr val="tx1">
                  <a:lumMod val="75000"/>
                  <a:lumOff val="25000"/>
                </a:schemeClr>
              </a:solidFill>
              <a:latin typeface="Adobe Heiti Std R" panose="020B0400000000000000" pitchFamily="34" charset="-128"/>
              <a:ea typeface="Adobe Heiti Std R" panose="020B0400000000000000" pitchFamily="34" charset="-128"/>
            </a:endParaRPr>
          </a:p>
          <a:p>
            <a:pPr marL="0" indent="0">
              <a:buNone/>
            </a:pPr>
            <a:r>
              <a:rPr lang="ja-JP" altLang="en-US" sz="3200" dirty="0">
                <a:solidFill>
                  <a:schemeClr val="tx1">
                    <a:lumMod val="75000"/>
                    <a:lumOff val="25000"/>
                  </a:schemeClr>
                </a:solidFill>
                <a:latin typeface="Adobe Heiti Std R" panose="020B0400000000000000" pitchFamily="34" charset="-128"/>
                <a:ea typeface="Adobe Heiti Std R" panose="020B0400000000000000" pitchFamily="34" charset="-128"/>
              </a:rPr>
              <a:t>そこで環境に配慮した水の活用を実現した建築を設計したいと考えた。</a:t>
            </a:r>
            <a:endParaRPr lang="en-US" altLang="ja-JP" sz="3200" dirty="0">
              <a:solidFill>
                <a:schemeClr val="tx1">
                  <a:lumMod val="75000"/>
                  <a:lumOff val="25000"/>
                </a:schemeClr>
              </a:solidFill>
              <a:latin typeface="Adobe Heiti Std R" panose="020B0400000000000000" pitchFamily="34" charset="-128"/>
              <a:ea typeface="Adobe Heiti Std R" panose="020B0400000000000000" pitchFamily="34" charset="-128"/>
            </a:endParaRPr>
          </a:p>
          <a:p>
            <a:pPr marL="0" indent="0">
              <a:buNone/>
            </a:pPr>
            <a:endParaRPr lang="en-US" altLang="ja-JP" dirty="0"/>
          </a:p>
          <a:p>
            <a:pPr marL="0" indent="0">
              <a:buNone/>
            </a:pPr>
            <a:endParaRPr kumimoji="1" lang="en-US" altLang="ja-JP" b="1" dirty="0"/>
          </a:p>
          <a:p>
            <a:pPr marL="0" indent="0">
              <a:buNone/>
            </a:pPr>
            <a:endParaRPr kumimoji="1" lang="en-US" altLang="ja-JP" dirty="0"/>
          </a:p>
          <a:p>
            <a:pPr marL="0" indent="0">
              <a:buNone/>
            </a:pPr>
            <a:endParaRPr lang="en-US" altLang="ja-JP" dirty="0"/>
          </a:p>
          <a:p>
            <a:pPr marL="0" indent="0">
              <a:buNone/>
            </a:pPr>
            <a:endParaRPr kumimoji="1" lang="ja-JP" altLang="en-US" dirty="0"/>
          </a:p>
        </p:txBody>
      </p:sp>
      <p:pic>
        <p:nvPicPr>
          <p:cNvPr id="5" name="図 4">
            <a:extLst>
              <a:ext uri="{FF2B5EF4-FFF2-40B4-BE49-F238E27FC236}">
                <a16:creationId xmlns:a16="http://schemas.microsoft.com/office/drawing/2014/main" id="{6419CFC9-23B3-4EE8-B9EA-5D2F24B151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9972" y="4628858"/>
            <a:ext cx="3213100" cy="1946596"/>
          </a:xfrm>
          <a:prstGeom prst="rect">
            <a:avLst/>
          </a:prstGeom>
          <a:ln>
            <a:noFill/>
          </a:ln>
          <a:effectLst>
            <a:softEdge rad="112500"/>
          </a:effectLst>
        </p:spPr>
      </p:pic>
    </p:spTree>
    <p:extLst>
      <p:ext uri="{BB962C8B-B14F-4D97-AF65-F5344CB8AC3E}">
        <p14:creationId xmlns:p14="http://schemas.microsoft.com/office/powerpoint/2010/main" val="3611421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70777F-1BF6-4C79-9414-3482D9F1B85A}"/>
              </a:ext>
            </a:extLst>
          </p:cNvPr>
          <p:cNvSpPr>
            <a:spLocks noGrp="1"/>
          </p:cNvSpPr>
          <p:nvPr>
            <p:ph type="title"/>
          </p:nvPr>
        </p:nvSpPr>
        <p:spPr>
          <a:xfrm>
            <a:off x="717768" y="595618"/>
            <a:ext cx="8534400" cy="1237841"/>
          </a:xfrm>
        </p:spPr>
        <p:txBody>
          <a:bodyPr/>
          <a:lstStyle/>
          <a:p>
            <a:r>
              <a:rPr kumimoji="1" lang="ja-JP" altLang="en-US" dirty="0">
                <a:latin typeface="+mn-ea"/>
                <a:ea typeface="+mn-ea"/>
              </a:rPr>
              <a:t>仮説とねらい</a:t>
            </a:r>
          </a:p>
        </p:txBody>
      </p:sp>
      <p:sp>
        <p:nvSpPr>
          <p:cNvPr id="3" name="コンテンツ プレースホルダー 2">
            <a:extLst>
              <a:ext uri="{FF2B5EF4-FFF2-40B4-BE49-F238E27FC236}">
                <a16:creationId xmlns:a16="http://schemas.microsoft.com/office/drawing/2014/main" id="{2B9E53C4-40BB-4FCE-9B1C-55824021EB3C}"/>
              </a:ext>
            </a:extLst>
          </p:cNvPr>
          <p:cNvSpPr>
            <a:spLocks noGrp="1"/>
          </p:cNvSpPr>
          <p:nvPr>
            <p:ph idx="1"/>
          </p:nvPr>
        </p:nvSpPr>
        <p:spPr>
          <a:xfrm>
            <a:off x="717768" y="2060662"/>
            <a:ext cx="10636032" cy="3871520"/>
          </a:xfrm>
        </p:spPr>
        <p:txBody>
          <a:bodyPr/>
          <a:lstStyle/>
          <a:p>
            <a:pPr marL="0" indent="0">
              <a:buNone/>
            </a:pPr>
            <a:r>
              <a:rPr lang="ja-JP" altLang="en-US" sz="3000" dirty="0">
                <a:solidFill>
                  <a:schemeClr val="tx1">
                    <a:lumMod val="75000"/>
                    <a:lumOff val="25000"/>
                  </a:schemeClr>
                </a:solidFill>
                <a:latin typeface="Adobe Heiti Std R" panose="020B0400000000000000" pitchFamily="34" charset="-128"/>
                <a:ea typeface="Adobe Heiti Std R" panose="020B0400000000000000" pitchFamily="34" charset="-128"/>
              </a:rPr>
              <a:t>生活空間に水を取り込む方法は</a:t>
            </a:r>
            <a:endParaRPr lang="en-US" altLang="ja-JP" sz="3000" dirty="0">
              <a:solidFill>
                <a:schemeClr val="tx1">
                  <a:lumMod val="75000"/>
                  <a:lumOff val="25000"/>
                </a:schemeClr>
              </a:solidFill>
              <a:latin typeface="Adobe Heiti Std R" panose="020B0400000000000000" pitchFamily="34" charset="-128"/>
              <a:ea typeface="Adobe Heiti Std R" panose="020B0400000000000000" pitchFamily="34" charset="-128"/>
            </a:endParaRPr>
          </a:p>
          <a:p>
            <a:pPr marL="0" indent="0">
              <a:buNone/>
            </a:pPr>
            <a:r>
              <a:rPr kumimoji="1" lang="ja-JP" altLang="en-US" sz="3000" dirty="0">
                <a:solidFill>
                  <a:schemeClr val="tx1">
                    <a:lumMod val="75000"/>
                    <a:lumOff val="25000"/>
                  </a:schemeClr>
                </a:solidFill>
                <a:latin typeface="Adobe Heiti Std R" panose="020B0400000000000000" pitchFamily="34" charset="-128"/>
                <a:ea typeface="Adobe Heiti Std R" panose="020B0400000000000000" pitchFamily="34" charset="-128"/>
              </a:rPr>
              <a:t>河川</a:t>
            </a:r>
            <a:r>
              <a:rPr lang="ja-JP" altLang="en-US" sz="3000" dirty="0">
                <a:solidFill>
                  <a:schemeClr val="tx1">
                    <a:lumMod val="75000"/>
                    <a:lumOff val="25000"/>
                  </a:schemeClr>
                </a:solidFill>
                <a:latin typeface="Adobe Heiti Std R" panose="020B0400000000000000" pitchFamily="34" charset="-128"/>
                <a:ea typeface="Adobe Heiti Std R" panose="020B0400000000000000" pitchFamily="34" charset="-128"/>
              </a:rPr>
              <a:t>、井戸、湧水　などがある。</a:t>
            </a:r>
            <a:endParaRPr lang="en-US" altLang="ja-JP" sz="3000" dirty="0">
              <a:solidFill>
                <a:schemeClr val="tx1">
                  <a:lumMod val="75000"/>
                  <a:lumOff val="25000"/>
                </a:schemeClr>
              </a:solidFill>
              <a:latin typeface="Adobe Heiti Std R" panose="020B0400000000000000" pitchFamily="34" charset="-128"/>
              <a:ea typeface="Adobe Heiti Std R" panose="020B0400000000000000" pitchFamily="34" charset="-128"/>
            </a:endParaRPr>
          </a:p>
          <a:p>
            <a:pPr marL="0" indent="0">
              <a:buNone/>
            </a:pPr>
            <a:endParaRPr lang="en-US" altLang="ja-JP" sz="3000" dirty="0">
              <a:solidFill>
                <a:schemeClr val="tx1">
                  <a:lumMod val="75000"/>
                  <a:lumOff val="25000"/>
                </a:schemeClr>
              </a:solidFill>
              <a:latin typeface="Adobe Heiti Std R" panose="020B0400000000000000" pitchFamily="34" charset="-128"/>
              <a:ea typeface="Adobe Heiti Std R" panose="020B0400000000000000" pitchFamily="34" charset="-128"/>
            </a:endParaRPr>
          </a:p>
          <a:p>
            <a:pPr marL="0" indent="0">
              <a:buNone/>
            </a:pPr>
            <a:r>
              <a:rPr lang="ja-JP" altLang="en-US" sz="3000" dirty="0">
                <a:solidFill>
                  <a:schemeClr val="tx1">
                    <a:lumMod val="75000"/>
                    <a:lumOff val="25000"/>
                  </a:schemeClr>
                </a:solidFill>
                <a:latin typeface="Adobe Heiti Std R" panose="020B0400000000000000" pitchFamily="34" charset="-128"/>
                <a:ea typeface="Adobe Heiti Std R" panose="020B0400000000000000" pitchFamily="34" charset="-128"/>
              </a:rPr>
              <a:t>飲食店に水を取り入れることで水と食が互いを引き立てる存在になるのではないかと考えた。</a:t>
            </a:r>
            <a:endParaRPr lang="en-US" altLang="ja-JP" sz="3000" dirty="0">
              <a:solidFill>
                <a:schemeClr val="tx1">
                  <a:lumMod val="75000"/>
                  <a:lumOff val="25000"/>
                </a:schemeClr>
              </a:solidFill>
              <a:latin typeface="Adobe Heiti Std R" panose="020B0400000000000000" pitchFamily="34" charset="-128"/>
              <a:ea typeface="Adobe Heiti Std R" panose="020B0400000000000000" pitchFamily="34" charset="-128"/>
            </a:endParaRPr>
          </a:p>
          <a:p>
            <a:pPr marL="0" indent="0">
              <a:buNone/>
            </a:pPr>
            <a:r>
              <a:rPr lang="ja-JP" altLang="en-US" sz="3000" dirty="0">
                <a:solidFill>
                  <a:schemeClr val="tx1">
                    <a:lumMod val="75000"/>
                    <a:lumOff val="25000"/>
                  </a:schemeClr>
                </a:solidFill>
                <a:latin typeface="Adobe Heiti Std R" panose="020B0400000000000000" pitchFamily="34" charset="-128"/>
                <a:ea typeface="Adobe Heiti Std R" panose="020B0400000000000000" pitchFamily="34" charset="-128"/>
              </a:rPr>
              <a:t>↓</a:t>
            </a:r>
            <a:endParaRPr lang="en-US" altLang="ja-JP" sz="3000" dirty="0">
              <a:solidFill>
                <a:schemeClr val="tx1">
                  <a:lumMod val="75000"/>
                  <a:lumOff val="25000"/>
                </a:schemeClr>
              </a:solidFill>
              <a:latin typeface="Adobe Heiti Std R" panose="020B0400000000000000" pitchFamily="34" charset="-128"/>
              <a:ea typeface="Adobe Heiti Std R" panose="020B0400000000000000" pitchFamily="34" charset="-128"/>
            </a:endParaRPr>
          </a:p>
          <a:p>
            <a:pPr marL="0" indent="0">
              <a:buNone/>
            </a:pPr>
            <a:r>
              <a:rPr lang="ja-JP" altLang="en-US" sz="3000" u="sng" dirty="0">
                <a:solidFill>
                  <a:schemeClr val="tx1">
                    <a:lumMod val="75000"/>
                    <a:lumOff val="25000"/>
                  </a:schemeClr>
                </a:solidFill>
                <a:latin typeface="Adobe Heiti Std R" panose="020B0400000000000000" pitchFamily="34" charset="-128"/>
                <a:ea typeface="Adobe Heiti Std R" panose="020B0400000000000000" pitchFamily="34" charset="-128"/>
              </a:rPr>
              <a:t>川沿いに建つそば店を設計</a:t>
            </a:r>
            <a:endParaRPr lang="en-US" altLang="ja-JP" sz="3000" u="sng" dirty="0">
              <a:solidFill>
                <a:schemeClr val="tx1">
                  <a:lumMod val="75000"/>
                  <a:lumOff val="25000"/>
                </a:schemeClr>
              </a:solidFill>
              <a:latin typeface="Adobe Heiti Std R" panose="020B0400000000000000" pitchFamily="34" charset="-128"/>
              <a:ea typeface="Adobe Heiti Std R" panose="020B0400000000000000" pitchFamily="34" charset="-128"/>
            </a:endParaRPr>
          </a:p>
          <a:p>
            <a:pPr marL="0" indent="0">
              <a:buNone/>
            </a:pPr>
            <a:endParaRPr lang="en-US" altLang="ja-JP" dirty="0"/>
          </a:p>
          <a:p>
            <a:pPr marL="0" indent="0">
              <a:buNone/>
            </a:pPr>
            <a:endParaRPr kumimoji="1" lang="ja-JP" altLang="en-US" dirty="0"/>
          </a:p>
        </p:txBody>
      </p:sp>
      <p:pic>
        <p:nvPicPr>
          <p:cNvPr id="5" name="図 4">
            <a:extLst>
              <a:ext uri="{FF2B5EF4-FFF2-40B4-BE49-F238E27FC236}">
                <a16:creationId xmlns:a16="http://schemas.microsoft.com/office/drawing/2014/main" id="{46E78B7C-A515-4572-B49D-6120D624AD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5784" y="4656822"/>
            <a:ext cx="1676400" cy="1714500"/>
          </a:xfrm>
          <a:prstGeom prst="rect">
            <a:avLst/>
          </a:prstGeom>
        </p:spPr>
      </p:pic>
    </p:spTree>
    <p:extLst>
      <p:ext uri="{BB962C8B-B14F-4D97-AF65-F5344CB8AC3E}">
        <p14:creationId xmlns:p14="http://schemas.microsoft.com/office/powerpoint/2010/main" val="1707864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34BFDC-4B63-474B-B73E-E0AA204E937C}"/>
              </a:ext>
            </a:extLst>
          </p:cNvPr>
          <p:cNvSpPr>
            <a:spLocks noGrp="1"/>
          </p:cNvSpPr>
          <p:nvPr>
            <p:ph type="title"/>
          </p:nvPr>
        </p:nvSpPr>
        <p:spPr>
          <a:xfrm>
            <a:off x="700990" y="586451"/>
            <a:ext cx="8534400" cy="1507067"/>
          </a:xfrm>
        </p:spPr>
        <p:txBody>
          <a:bodyPr/>
          <a:lstStyle/>
          <a:p>
            <a:r>
              <a:rPr kumimoji="1" lang="ja-JP" altLang="en-US" dirty="0">
                <a:latin typeface="+mn-ea"/>
                <a:ea typeface="+mn-ea"/>
              </a:rPr>
              <a:t>研究内容</a:t>
            </a:r>
          </a:p>
        </p:txBody>
      </p:sp>
      <p:sp>
        <p:nvSpPr>
          <p:cNvPr id="3" name="コンテンツ プレースホルダー 2">
            <a:extLst>
              <a:ext uri="{FF2B5EF4-FFF2-40B4-BE49-F238E27FC236}">
                <a16:creationId xmlns:a16="http://schemas.microsoft.com/office/drawing/2014/main" id="{72D8F1CC-67CB-4E01-A50F-E0B33140BE84}"/>
              </a:ext>
            </a:extLst>
          </p:cNvPr>
          <p:cNvSpPr>
            <a:spLocks noGrp="1"/>
          </p:cNvSpPr>
          <p:nvPr>
            <p:ph idx="1"/>
          </p:nvPr>
        </p:nvSpPr>
        <p:spPr>
          <a:xfrm>
            <a:off x="556819" y="2656074"/>
            <a:ext cx="10515600" cy="3340785"/>
          </a:xfrm>
        </p:spPr>
        <p:txBody>
          <a:bodyPr/>
          <a:lstStyle/>
          <a:p>
            <a:pPr marL="0" indent="0">
              <a:buNone/>
            </a:pPr>
            <a:r>
              <a:rPr lang="ja-JP" altLang="en-US" sz="3000" dirty="0">
                <a:solidFill>
                  <a:schemeClr val="tx1">
                    <a:lumMod val="75000"/>
                    <a:lumOff val="25000"/>
                  </a:schemeClr>
                </a:solidFill>
                <a:latin typeface="Adobe Fan Heiti Std B" panose="020B0700000000000000" pitchFamily="34" charset="-128"/>
                <a:ea typeface="Adobe Fan Heiti Std B" panose="020B0700000000000000" pitchFamily="34" charset="-128"/>
              </a:rPr>
              <a:t>・水を建築空間に取り込むことでどのような利点があるのかを研究する</a:t>
            </a:r>
            <a:endParaRPr lang="en-US" altLang="ja-JP" sz="3000" dirty="0">
              <a:solidFill>
                <a:schemeClr val="tx1">
                  <a:lumMod val="75000"/>
                  <a:lumOff val="25000"/>
                </a:schemeClr>
              </a:solidFill>
              <a:latin typeface="Adobe Fan Heiti Std B" panose="020B0700000000000000" pitchFamily="34" charset="-128"/>
              <a:ea typeface="Adobe Fan Heiti Std B" panose="020B0700000000000000" pitchFamily="34" charset="-128"/>
            </a:endParaRPr>
          </a:p>
          <a:p>
            <a:pPr marL="0" indent="0">
              <a:buNone/>
            </a:pPr>
            <a:endParaRPr lang="en-US" altLang="ja-JP" sz="3000" dirty="0">
              <a:solidFill>
                <a:schemeClr val="tx1">
                  <a:lumMod val="75000"/>
                  <a:lumOff val="25000"/>
                </a:schemeClr>
              </a:solidFill>
              <a:latin typeface="Adobe Fan Heiti Std B" panose="020B0700000000000000" pitchFamily="34" charset="-128"/>
              <a:ea typeface="Adobe Fan Heiti Std B" panose="020B0700000000000000" pitchFamily="34" charset="-128"/>
            </a:endParaRPr>
          </a:p>
          <a:p>
            <a:pPr marL="0" indent="0">
              <a:buNone/>
            </a:pPr>
            <a:r>
              <a:rPr kumimoji="1" lang="ja-JP" altLang="en-US" sz="3000" dirty="0">
                <a:solidFill>
                  <a:schemeClr val="tx1">
                    <a:lumMod val="75000"/>
                    <a:lumOff val="25000"/>
                  </a:schemeClr>
                </a:solidFill>
                <a:latin typeface="Adobe Fan Heiti Std B" panose="020B0700000000000000" pitchFamily="34" charset="-128"/>
                <a:ea typeface="Adobe Fan Heiti Std B" panose="020B0700000000000000" pitchFamily="34" charset="-128"/>
              </a:rPr>
              <a:t>・川沿いに建つ飲食店の設計をする</a:t>
            </a:r>
            <a:endParaRPr kumimoji="1" lang="en-US" altLang="ja-JP" sz="3000" dirty="0">
              <a:solidFill>
                <a:schemeClr val="tx1">
                  <a:lumMod val="75000"/>
                  <a:lumOff val="25000"/>
                </a:schemeClr>
              </a:solidFill>
              <a:latin typeface="Adobe Fan Heiti Std B" panose="020B0700000000000000" pitchFamily="34" charset="-128"/>
              <a:ea typeface="Adobe Fan Heiti Std B" panose="020B0700000000000000" pitchFamily="34" charset="-128"/>
            </a:endParaRPr>
          </a:p>
          <a:p>
            <a:pPr marL="0" indent="0">
              <a:buNone/>
            </a:pPr>
            <a:endParaRPr lang="en-US" altLang="ja-JP" sz="3000" dirty="0">
              <a:latin typeface="Adobe Fan Heiti Std B" panose="020B0700000000000000" pitchFamily="34" charset="-128"/>
              <a:ea typeface="Adobe Fan Heiti Std B" panose="020B0700000000000000" pitchFamily="34" charset="-128"/>
            </a:endParaRPr>
          </a:p>
          <a:p>
            <a:pPr marL="0" indent="0">
              <a:buNone/>
            </a:pPr>
            <a:endParaRPr kumimoji="1" lang="en-US" altLang="ja-JP" dirty="0"/>
          </a:p>
          <a:p>
            <a:pPr marL="0" indent="0">
              <a:buNone/>
            </a:pPr>
            <a:endParaRPr kumimoji="1" lang="en-US" altLang="ja-JP" dirty="0"/>
          </a:p>
        </p:txBody>
      </p:sp>
    </p:spTree>
    <p:extLst>
      <p:ext uri="{BB962C8B-B14F-4D97-AF65-F5344CB8AC3E}">
        <p14:creationId xmlns:p14="http://schemas.microsoft.com/office/powerpoint/2010/main" val="3448501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892D8D-B093-4F30-8CCB-B47B8F1A7043}"/>
              </a:ext>
            </a:extLst>
          </p:cNvPr>
          <p:cNvSpPr>
            <a:spLocks noGrp="1"/>
          </p:cNvSpPr>
          <p:nvPr>
            <p:ph type="title"/>
          </p:nvPr>
        </p:nvSpPr>
        <p:spPr>
          <a:xfrm>
            <a:off x="795307" y="445172"/>
            <a:ext cx="8534400" cy="1507067"/>
          </a:xfrm>
        </p:spPr>
        <p:txBody>
          <a:bodyPr/>
          <a:lstStyle/>
          <a:p>
            <a:r>
              <a:rPr kumimoji="1" lang="ja-JP" altLang="en-US" dirty="0">
                <a:latin typeface="+mn-ea"/>
                <a:ea typeface="+mn-ea"/>
              </a:rPr>
              <a:t>技術的知識</a:t>
            </a:r>
          </a:p>
        </p:txBody>
      </p:sp>
      <p:sp>
        <p:nvSpPr>
          <p:cNvPr id="3" name="コンテンツ プレースホルダー 2">
            <a:extLst>
              <a:ext uri="{FF2B5EF4-FFF2-40B4-BE49-F238E27FC236}">
                <a16:creationId xmlns:a16="http://schemas.microsoft.com/office/drawing/2014/main" id="{54C86274-B16A-4150-B5A4-009F9BA77159}"/>
              </a:ext>
            </a:extLst>
          </p:cNvPr>
          <p:cNvSpPr>
            <a:spLocks noGrp="1"/>
          </p:cNvSpPr>
          <p:nvPr>
            <p:ph idx="1"/>
          </p:nvPr>
        </p:nvSpPr>
        <p:spPr>
          <a:xfrm>
            <a:off x="795307" y="2580752"/>
            <a:ext cx="10515600" cy="2978092"/>
          </a:xfrm>
        </p:spPr>
        <p:txBody>
          <a:bodyPr/>
          <a:lstStyle/>
          <a:p>
            <a:pPr marL="0" indent="0">
              <a:buNone/>
            </a:pPr>
            <a:r>
              <a:rPr lang="ja-JP" altLang="en-US" sz="3000" dirty="0">
                <a:solidFill>
                  <a:schemeClr val="tx1">
                    <a:lumMod val="75000"/>
                    <a:lumOff val="25000"/>
                  </a:schemeClr>
                </a:solidFill>
                <a:latin typeface="Adobe Fan Heiti Std B" panose="020B0700000000000000" pitchFamily="34" charset="-128"/>
                <a:ea typeface="Adobe Fan Heiti Std B" panose="020B0700000000000000" pitchFamily="34" charset="-128"/>
              </a:rPr>
              <a:t>・</a:t>
            </a:r>
            <a:r>
              <a:rPr kumimoji="1" lang="ja-JP" altLang="en-US" sz="3000" dirty="0">
                <a:solidFill>
                  <a:schemeClr val="tx1">
                    <a:lumMod val="75000"/>
                    <a:lumOff val="25000"/>
                  </a:schemeClr>
                </a:solidFill>
                <a:latin typeface="Adobe Fan Heiti Std B" panose="020B0700000000000000" pitchFamily="34" charset="-128"/>
                <a:ea typeface="Adobe Fan Heiti Std B" panose="020B0700000000000000" pitchFamily="34" charset="-128"/>
              </a:rPr>
              <a:t>現代における、水にかかわる環境問題</a:t>
            </a:r>
            <a:endParaRPr kumimoji="1" lang="en-US" altLang="ja-JP" sz="3000" dirty="0">
              <a:solidFill>
                <a:schemeClr val="tx1">
                  <a:lumMod val="75000"/>
                  <a:lumOff val="25000"/>
                </a:schemeClr>
              </a:solidFill>
              <a:latin typeface="Adobe Fan Heiti Std B" panose="020B0700000000000000" pitchFamily="34" charset="-128"/>
              <a:ea typeface="Adobe Fan Heiti Std B" panose="020B0700000000000000" pitchFamily="34" charset="-128"/>
            </a:endParaRPr>
          </a:p>
          <a:p>
            <a:pPr marL="0" indent="0">
              <a:buNone/>
            </a:pPr>
            <a:endParaRPr lang="en-US" altLang="ja-JP" sz="3000" dirty="0">
              <a:solidFill>
                <a:schemeClr val="tx1">
                  <a:lumMod val="75000"/>
                  <a:lumOff val="25000"/>
                </a:schemeClr>
              </a:solidFill>
              <a:latin typeface="Adobe Fan Heiti Std B" panose="020B0700000000000000" pitchFamily="34" charset="-128"/>
              <a:ea typeface="Adobe Fan Heiti Std B" panose="020B0700000000000000" pitchFamily="34" charset="-128"/>
            </a:endParaRPr>
          </a:p>
          <a:p>
            <a:pPr marL="0" indent="0">
              <a:buNone/>
            </a:pPr>
            <a:r>
              <a:rPr kumimoji="1" lang="ja-JP" altLang="en-US" sz="3000" dirty="0">
                <a:solidFill>
                  <a:schemeClr val="tx1">
                    <a:lumMod val="75000"/>
                    <a:lumOff val="25000"/>
                  </a:schemeClr>
                </a:solidFill>
                <a:latin typeface="Adobe Fan Heiti Std B" panose="020B0700000000000000" pitchFamily="34" charset="-128"/>
                <a:ea typeface="Adobe Fan Heiti Std B" panose="020B0700000000000000" pitchFamily="34" charset="-128"/>
              </a:rPr>
              <a:t>・斜面や川沿いの土地を利用した</a:t>
            </a:r>
            <a:r>
              <a:rPr lang="ja-JP" altLang="en-US" sz="3000" dirty="0">
                <a:solidFill>
                  <a:schemeClr val="tx1">
                    <a:lumMod val="75000"/>
                    <a:lumOff val="25000"/>
                  </a:schemeClr>
                </a:solidFill>
                <a:latin typeface="Adobe Fan Heiti Std B" panose="020B0700000000000000" pitchFamily="34" charset="-128"/>
                <a:ea typeface="Adobe Fan Heiti Std B" panose="020B0700000000000000" pitchFamily="34" charset="-128"/>
              </a:rPr>
              <a:t>建築の構造</a:t>
            </a:r>
            <a:endParaRPr lang="en-US" altLang="ja-JP" sz="3000" dirty="0">
              <a:solidFill>
                <a:schemeClr val="tx1">
                  <a:lumMod val="75000"/>
                  <a:lumOff val="25000"/>
                </a:schemeClr>
              </a:solidFill>
              <a:latin typeface="Adobe Fan Heiti Std B" panose="020B0700000000000000" pitchFamily="34" charset="-128"/>
              <a:ea typeface="Adobe Fan Heiti Std B" panose="020B0700000000000000" pitchFamily="34" charset="-128"/>
            </a:endParaRPr>
          </a:p>
          <a:p>
            <a:pPr marL="0" indent="0">
              <a:buNone/>
            </a:pPr>
            <a:endParaRPr lang="en-US" altLang="ja-JP" sz="3000" dirty="0">
              <a:solidFill>
                <a:schemeClr val="tx1">
                  <a:lumMod val="75000"/>
                  <a:lumOff val="25000"/>
                </a:schemeClr>
              </a:solidFill>
              <a:latin typeface="Adobe Fan Heiti Std B" panose="020B0700000000000000" pitchFamily="34" charset="-128"/>
              <a:ea typeface="Adobe Fan Heiti Std B" panose="020B0700000000000000" pitchFamily="34" charset="-128"/>
            </a:endParaRPr>
          </a:p>
          <a:p>
            <a:pPr marL="0" indent="0">
              <a:buNone/>
            </a:pPr>
            <a:r>
              <a:rPr lang="ja-JP" altLang="en-US" sz="3000" dirty="0">
                <a:solidFill>
                  <a:schemeClr val="tx1">
                    <a:lumMod val="75000"/>
                    <a:lumOff val="25000"/>
                  </a:schemeClr>
                </a:solidFill>
                <a:latin typeface="Adobe Fan Heiti Std B" panose="020B0700000000000000" pitchFamily="34" charset="-128"/>
                <a:ea typeface="Adobe Fan Heiti Std B" panose="020B0700000000000000" pitchFamily="34" charset="-128"/>
              </a:rPr>
              <a:t>・飲食店の快適な間取りや動線を考えた設計</a:t>
            </a:r>
            <a:endParaRPr lang="en-US" altLang="ja-JP" sz="3000" dirty="0">
              <a:solidFill>
                <a:schemeClr val="tx1">
                  <a:lumMod val="75000"/>
                  <a:lumOff val="25000"/>
                </a:schemeClr>
              </a:solidFill>
              <a:latin typeface="Adobe Fan Heiti Std B" panose="020B0700000000000000" pitchFamily="34" charset="-128"/>
              <a:ea typeface="Adobe Fan Heiti Std B" panose="020B0700000000000000" pitchFamily="34" charset="-128"/>
            </a:endParaRPr>
          </a:p>
          <a:p>
            <a:pPr marL="0" indent="0">
              <a:buNone/>
            </a:pPr>
            <a:endParaRPr lang="en-US" altLang="ja-JP" sz="3000" dirty="0">
              <a:latin typeface="Adobe Fan Heiti Std B" panose="020B0700000000000000" pitchFamily="34" charset="-128"/>
              <a:ea typeface="Adobe Fan Heiti Std B" panose="020B0700000000000000" pitchFamily="34" charset="-128"/>
            </a:endParaRPr>
          </a:p>
          <a:p>
            <a:pPr marL="0" indent="0">
              <a:buNone/>
            </a:pPr>
            <a:endParaRPr lang="en-US" altLang="ja-JP" dirty="0"/>
          </a:p>
          <a:p>
            <a:pPr marL="0" indent="0">
              <a:buNone/>
            </a:pPr>
            <a:endParaRPr kumimoji="1" lang="en-US" altLang="ja-JP" dirty="0"/>
          </a:p>
          <a:p>
            <a:pPr marL="0" indent="0">
              <a:buNone/>
            </a:pPr>
            <a:endParaRPr kumimoji="1" lang="en-US" altLang="ja-JP" dirty="0"/>
          </a:p>
          <a:p>
            <a:pPr marL="0" indent="0">
              <a:buNone/>
            </a:pPr>
            <a:endParaRPr lang="en-US" altLang="ja-JP" dirty="0"/>
          </a:p>
          <a:p>
            <a:pPr marL="0" indent="0">
              <a:buNone/>
            </a:pPr>
            <a:endParaRPr kumimoji="1" lang="ja-JP" altLang="en-US" dirty="0"/>
          </a:p>
        </p:txBody>
      </p:sp>
    </p:spTree>
    <p:extLst>
      <p:ext uri="{BB962C8B-B14F-4D97-AF65-F5344CB8AC3E}">
        <p14:creationId xmlns:p14="http://schemas.microsoft.com/office/powerpoint/2010/main" val="2269066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BE09C7-771D-4F0C-9E5D-39F5142CF6BF}"/>
              </a:ext>
            </a:extLst>
          </p:cNvPr>
          <p:cNvSpPr>
            <a:spLocks noGrp="1"/>
          </p:cNvSpPr>
          <p:nvPr>
            <p:ph type="title"/>
          </p:nvPr>
        </p:nvSpPr>
        <p:spPr>
          <a:xfrm>
            <a:off x="624391" y="740857"/>
            <a:ext cx="8534400" cy="1507067"/>
          </a:xfrm>
        </p:spPr>
        <p:txBody>
          <a:bodyPr/>
          <a:lstStyle/>
          <a:p>
            <a:r>
              <a:rPr kumimoji="1" lang="ja-JP" altLang="en-US" dirty="0">
                <a:latin typeface="+mn-ea"/>
                <a:ea typeface="+mn-ea"/>
              </a:rPr>
              <a:t>これからの取組とまとめ</a:t>
            </a:r>
          </a:p>
        </p:txBody>
      </p:sp>
      <p:sp>
        <p:nvSpPr>
          <p:cNvPr id="3" name="コンテンツ プレースホルダー 2">
            <a:extLst>
              <a:ext uri="{FF2B5EF4-FFF2-40B4-BE49-F238E27FC236}">
                <a16:creationId xmlns:a16="http://schemas.microsoft.com/office/drawing/2014/main" id="{674B1710-12AC-4976-8A9A-30ABEFE4D12F}"/>
              </a:ext>
            </a:extLst>
          </p:cNvPr>
          <p:cNvSpPr>
            <a:spLocks noGrp="1"/>
          </p:cNvSpPr>
          <p:nvPr>
            <p:ph idx="1"/>
          </p:nvPr>
        </p:nvSpPr>
        <p:spPr>
          <a:xfrm>
            <a:off x="624391" y="2630089"/>
            <a:ext cx="10515600" cy="2963980"/>
          </a:xfrm>
        </p:spPr>
        <p:txBody>
          <a:bodyPr>
            <a:normAutofit/>
          </a:bodyPr>
          <a:lstStyle/>
          <a:p>
            <a:pPr marL="0" indent="0">
              <a:buNone/>
            </a:pPr>
            <a:r>
              <a:rPr lang="ja-JP" altLang="en-US" sz="3000" dirty="0">
                <a:solidFill>
                  <a:schemeClr val="tx1">
                    <a:lumMod val="75000"/>
                    <a:lumOff val="25000"/>
                  </a:schemeClr>
                </a:solidFill>
                <a:latin typeface="Adobe Fan Heiti Std B" panose="020B0700000000000000" pitchFamily="34" charset="-128"/>
                <a:ea typeface="Adobe Fan Heiti Std B" panose="020B0700000000000000" pitchFamily="34" charset="-128"/>
              </a:rPr>
              <a:t>・設計をもとにコンペティションへの参加する</a:t>
            </a:r>
            <a:endParaRPr lang="en-US" altLang="ja-JP" sz="3000" dirty="0">
              <a:solidFill>
                <a:schemeClr val="tx1">
                  <a:lumMod val="75000"/>
                  <a:lumOff val="25000"/>
                </a:schemeClr>
              </a:solidFill>
              <a:latin typeface="Adobe Fan Heiti Std B" panose="020B0700000000000000" pitchFamily="34" charset="-128"/>
              <a:ea typeface="Adobe Fan Heiti Std B" panose="020B0700000000000000" pitchFamily="34" charset="-128"/>
            </a:endParaRPr>
          </a:p>
          <a:p>
            <a:pPr marL="0" indent="0">
              <a:buNone/>
            </a:pPr>
            <a:endParaRPr kumimoji="1" lang="en-US" altLang="ja-JP" sz="3000" dirty="0">
              <a:solidFill>
                <a:schemeClr val="tx1">
                  <a:lumMod val="75000"/>
                  <a:lumOff val="25000"/>
                </a:schemeClr>
              </a:solidFill>
              <a:latin typeface="Adobe Fan Heiti Std B" panose="020B0700000000000000" pitchFamily="34" charset="-128"/>
              <a:ea typeface="Adobe Fan Heiti Std B" panose="020B0700000000000000" pitchFamily="34" charset="-128"/>
            </a:endParaRPr>
          </a:p>
          <a:p>
            <a:pPr marL="0" indent="0">
              <a:buNone/>
            </a:pPr>
            <a:r>
              <a:rPr kumimoji="1" lang="ja-JP" altLang="en-US" sz="3000" dirty="0">
                <a:solidFill>
                  <a:schemeClr val="tx1">
                    <a:lumMod val="75000"/>
                    <a:lumOff val="25000"/>
                  </a:schemeClr>
                </a:solidFill>
                <a:latin typeface="Adobe Fan Heiti Std B" panose="020B0700000000000000" pitchFamily="34" charset="-128"/>
                <a:ea typeface="Adobe Fan Heiti Std B" panose="020B0700000000000000" pitchFamily="34" charset="-128"/>
              </a:rPr>
              <a:t>・作成した図面をもとに模型を製作したい</a:t>
            </a:r>
            <a:endParaRPr kumimoji="1" lang="en-US" altLang="ja-JP" sz="3000" dirty="0">
              <a:solidFill>
                <a:schemeClr val="tx1">
                  <a:lumMod val="75000"/>
                  <a:lumOff val="25000"/>
                </a:schemeClr>
              </a:solidFill>
              <a:latin typeface="Adobe Fan Heiti Std B" panose="020B0700000000000000" pitchFamily="34" charset="-128"/>
              <a:ea typeface="Adobe Fan Heiti Std B" panose="020B0700000000000000" pitchFamily="34" charset="-128"/>
            </a:endParaRPr>
          </a:p>
          <a:p>
            <a:pPr marL="0" indent="0">
              <a:buNone/>
            </a:pPr>
            <a:endParaRPr lang="en-US" altLang="ja-JP" sz="3000" dirty="0">
              <a:solidFill>
                <a:schemeClr val="tx1">
                  <a:lumMod val="75000"/>
                  <a:lumOff val="25000"/>
                </a:schemeClr>
              </a:solidFill>
              <a:latin typeface="Adobe Fan Heiti Std B" panose="020B0700000000000000" pitchFamily="34" charset="-128"/>
              <a:ea typeface="Adobe Fan Heiti Std B" panose="020B0700000000000000" pitchFamily="34" charset="-128"/>
            </a:endParaRPr>
          </a:p>
          <a:p>
            <a:pPr marL="0" indent="0">
              <a:buNone/>
            </a:pPr>
            <a:r>
              <a:rPr kumimoji="1" lang="ja-JP" altLang="en-US" sz="3000" dirty="0">
                <a:solidFill>
                  <a:schemeClr val="tx1">
                    <a:lumMod val="75000"/>
                    <a:lumOff val="25000"/>
                  </a:schemeClr>
                </a:solidFill>
                <a:latin typeface="Adobe Fan Heiti Std B" panose="020B0700000000000000" pitchFamily="34" charset="-128"/>
                <a:ea typeface="Adobe Fan Heiti Std B" panose="020B0700000000000000" pitchFamily="34" charset="-128"/>
              </a:rPr>
              <a:t>・今回得た知識を他の建築の設計に活かしていきたい</a:t>
            </a:r>
          </a:p>
        </p:txBody>
      </p:sp>
    </p:spTree>
    <p:extLst>
      <p:ext uri="{BB962C8B-B14F-4D97-AF65-F5344CB8AC3E}">
        <p14:creationId xmlns:p14="http://schemas.microsoft.com/office/powerpoint/2010/main" val="14992566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TotalTime>
  <Words>227</Words>
  <Application>Microsoft Office PowerPoint</Application>
  <PresentationFormat>ワイド画面</PresentationFormat>
  <Paragraphs>37</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Adobe Fan Heiti Std B</vt:lpstr>
      <vt:lpstr>Adobe Heiti Std R</vt:lpstr>
      <vt:lpstr>游ゴシック</vt:lpstr>
      <vt:lpstr>游ゴシック Light</vt:lpstr>
      <vt:lpstr>Arial</vt:lpstr>
      <vt:lpstr>Office テーマ</vt:lpstr>
      <vt:lpstr>水を活用した飲食店の設計</vt:lpstr>
      <vt:lpstr>　研究の背景</vt:lpstr>
      <vt:lpstr>仮説とねらい</vt:lpstr>
      <vt:lpstr>研究内容</vt:lpstr>
      <vt:lpstr>技術的知識</vt:lpstr>
      <vt:lpstr>これからの取組とまとめ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水を活用した飲食店の設計</dc:title>
  <dc:creator>a2210_太田東吾</dc:creator>
  <cp:lastModifiedBy>東吾 太田</cp:lastModifiedBy>
  <cp:revision>17</cp:revision>
  <cp:lastPrinted>2024-07-09T04:29:59Z</cp:lastPrinted>
  <dcterms:created xsi:type="dcterms:W3CDTF">2024-07-09T03:50:04Z</dcterms:created>
  <dcterms:modified xsi:type="dcterms:W3CDTF">2024-07-09T05:53:41Z</dcterms:modified>
</cp:coreProperties>
</file>